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ink/ink3.xml" ContentType="application/inkml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14"/>
  </p:notesMasterIdLst>
  <p:sldIdLst>
    <p:sldId id="258" r:id="rId2"/>
    <p:sldId id="259" r:id="rId3"/>
    <p:sldId id="260" r:id="rId4"/>
    <p:sldId id="267" r:id="rId5"/>
    <p:sldId id="261" r:id="rId6"/>
    <p:sldId id="266" r:id="rId7"/>
    <p:sldId id="265" r:id="rId8"/>
    <p:sldId id="263" r:id="rId9"/>
    <p:sldId id="273" r:id="rId10"/>
    <p:sldId id="271" r:id="rId11"/>
    <p:sldId id="268" r:id="rId12"/>
    <p:sldId id="25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10219D-44F7-4B10-A086-02DDF17A59A0}" v="30" dt="2022-11-17T03:05:48.1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447" autoAdjust="0"/>
  </p:normalViewPr>
  <p:slideViewPr>
    <p:cSldViewPr snapToGrid="0">
      <p:cViewPr>
        <p:scale>
          <a:sx n="59" d="100"/>
          <a:sy n="59" d="100"/>
        </p:scale>
        <p:origin x="964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em sony" userId="469123f29c758f5a" providerId="LiveId" clId="{F410219D-44F7-4B10-A086-02DDF17A59A0}"/>
    <pc:docChg chg="undo custSel addSld delSld modSld">
      <pc:chgData name="annem sony" userId="469123f29c758f5a" providerId="LiveId" clId="{F410219D-44F7-4B10-A086-02DDF17A59A0}" dt="2022-11-17T09:48:55.042" v="1172" actId="14100"/>
      <pc:docMkLst>
        <pc:docMk/>
      </pc:docMkLst>
      <pc:sldChg chg="modSp mod">
        <pc:chgData name="annem sony" userId="469123f29c758f5a" providerId="LiveId" clId="{F410219D-44F7-4B10-A086-02DDF17A59A0}" dt="2022-11-17T00:41:44.221" v="896" actId="20577"/>
        <pc:sldMkLst>
          <pc:docMk/>
          <pc:sldMk cId="2732623638" sldId="256"/>
        </pc:sldMkLst>
        <pc:spChg chg="mod">
          <ac:chgData name="annem sony" userId="469123f29c758f5a" providerId="LiveId" clId="{F410219D-44F7-4B10-A086-02DDF17A59A0}" dt="2022-11-17T00:41:44.221" v="896" actId="20577"/>
          <ac:spMkLst>
            <pc:docMk/>
            <pc:sldMk cId="2732623638" sldId="256"/>
            <ac:spMk id="2" creationId="{A47392F5-D06E-8628-D4BC-8BA262939DB7}"/>
          </ac:spMkLst>
        </pc:spChg>
        <pc:spChg chg="mod">
          <ac:chgData name="annem sony" userId="469123f29c758f5a" providerId="LiveId" clId="{F410219D-44F7-4B10-A086-02DDF17A59A0}" dt="2022-11-16T14:09:11.568" v="446" actId="20577"/>
          <ac:spMkLst>
            <pc:docMk/>
            <pc:sldMk cId="2732623638" sldId="256"/>
            <ac:spMk id="3" creationId="{1C412E24-2AE3-75F6-8B30-2D80C65AE495}"/>
          </ac:spMkLst>
        </pc:spChg>
      </pc:sldChg>
      <pc:sldChg chg="modSp mod">
        <pc:chgData name="annem sony" userId="469123f29c758f5a" providerId="LiveId" clId="{F410219D-44F7-4B10-A086-02DDF17A59A0}" dt="2022-11-17T00:24:42.839" v="857" actId="14100"/>
        <pc:sldMkLst>
          <pc:docMk/>
          <pc:sldMk cId="960477118" sldId="258"/>
        </pc:sldMkLst>
        <pc:spChg chg="mod">
          <ac:chgData name="annem sony" userId="469123f29c758f5a" providerId="LiveId" clId="{F410219D-44F7-4B10-A086-02DDF17A59A0}" dt="2022-11-17T00:24:42.839" v="857" actId="14100"/>
          <ac:spMkLst>
            <pc:docMk/>
            <pc:sldMk cId="960477118" sldId="258"/>
            <ac:spMk id="2" creationId="{6463B6D0-10EE-1431-992B-31DE8B9E41D1}"/>
          </ac:spMkLst>
        </pc:spChg>
      </pc:sldChg>
      <pc:sldChg chg="modSp mod">
        <pc:chgData name="annem sony" userId="469123f29c758f5a" providerId="LiveId" clId="{F410219D-44F7-4B10-A086-02DDF17A59A0}" dt="2022-11-17T00:25:45.896" v="878" actId="14100"/>
        <pc:sldMkLst>
          <pc:docMk/>
          <pc:sldMk cId="898320069" sldId="259"/>
        </pc:sldMkLst>
        <pc:spChg chg="mod">
          <ac:chgData name="annem sony" userId="469123f29c758f5a" providerId="LiveId" clId="{F410219D-44F7-4B10-A086-02DDF17A59A0}" dt="2022-11-17T00:25:45.896" v="878" actId="14100"/>
          <ac:spMkLst>
            <pc:docMk/>
            <pc:sldMk cId="898320069" sldId="259"/>
            <ac:spMk id="2" creationId="{A740D0E2-BD14-0606-0DCF-537767EE105C}"/>
          </ac:spMkLst>
        </pc:spChg>
      </pc:sldChg>
      <pc:sldChg chg="addSp delSp modSp mod">
        <pc:chgData name="annem sony" userId="469123f29c758f5a" providerId="LiveId" clId="{F410219D-44F7-4B10-A086-02DDF17A59A0}" dt="2022-11-16T14:15:18.754" v="458" actId="14100"/>
        <pc:sldMkLst>
          <pc:docMk/>
          <pc:sldMk cId="876204724" sldId="260"/>
        </pc:sldMkLst>
        <pc:spChg chg="del">
          <ac:chgData name="annem sony" userId="469123f29c758f5a" providerId="LiveId" clId="{F410219D-44F7-4B10-A086-02DDF17A59A0}" dt="2022-11-16T13:37:11.374" v="135"/>
          <ac:spMkLst>
            <pc:docMk/>
            <pc:sldMk cId="876204724" sldId="260"/>
            <ac:spMk id="3" creationId="{B16D453C-A7C4-5782-7F42-3622701795A5}"/>
          </ac:spMkLst>
        </pc:spChg>
        <pc:spChg chg="add mod">
          <ac:chgData name="annem sony" userId="469123f29c758f5a" providerId="LiveId" clId="{F410219D-44F7-4B10-A086-02DDF17A59A0}" dt="2022-11-16T13:41:10.930" v="175" actId="1076"/>
          <ac:spMkLst>
            <pc:docMk/>
            <pc:sldMk cId="876204724" sldId="260"/>
            <ac:spMk id="7" creationId="{BE63385B-B234-CECC-438A-B359EEEF0DDE}"/>
          </ac:spMkLst>
        </pc:spChg>
        <pc:spChg chg="add mod">
          <ac:chgData name="annem sony" userId="469123f29c758f5a" providerId="LiveId" clId="{F410219D-44F7-4B10-A086-02DDF17A59A0}" dt="2022-11-16T13:48:27.575" v="219" actId="1076"/>
          <ac:spMkLst>
            <pc:docMk/>
            <pc:sldMk cId="876204724" sldId="260"/>
            <ac:spMk id="25" creationId="{3BABA3AB-519E-59FE-DD1F-906AB08B332F}"/>
          </ac:spMkLst>
        </pc:spChg>
        <pc:spChg chg="add mod">
          <ac:chgData name="annem sony" userId="469123f29c758f5a" providerId="LiveId" clId="{F410219D-44F7-4B10-A086-02DDF17A59A0}" dt="2022-11-16T14:14:47.895" v="456" actId="1076"/>
          <ac:spMkLst>
            <pc:docMk/>
            <pc:sldMk cId="876204724" sldId="260"/>
            <ac:spMk id="48" creationId="{FB938B5C-F2BF-361F-7F8F-8ECC98CE3C47}"/>
          </ac:spMkLst>
        </pc:spChg>
        <pc:grpChg chg="add del mod">
          <ac:chgData name="annem sony" userId="469123f29c758f5a" providerId="LiveId" clId="{F410219D-44F7-4B10-A086-02DDF17A59A0}" dt="2022-11-16T13:44:21.306" v="208"/>
          <ac:grpSpMkLst>
            <pc:docMk/>
            <pc:sldMk cId="876204724" sldId="260"/>
            <ac:grpSpMk id="13" creationId="{01488E71-03D5-9D8F-4BCA-0B9FC0FF8740}"/>
          </ac:grpSpMkLst>
        </pc:grpChg>
        <pc:grpChg chg="add del mod">
          <ac:chgData name="annem sony" userId="469123f29c758f5a" providerId="LiveId" clId="{F410219D-44F7-4B10-A086-02DDF17A59A0}" dt="2022-11-16T13:44:20.734" v="206"/>
          <ac:grpSpMkLst>
            <pc:docMk/>
            <pc:sldMk cId="876204724" sldId="260"/>
            <ac:grpSpMk id="15" creationId="{01C81783-5447-F736-B789-5E4D990386CB}"/>
          </ac:grpSpMkLst>
        </pc:grpChg>
        <pc:grpChg chg="add del mod">
          <ac:chgData name="annem sony" userId="469123f29c758f5a" providerId="LiveId" clId="{F410219D-44F7-4B10-A086-02DDF17A59A0}" dt="2022-11-16T13:43:36.674" v="204"/>
          <ac:grpSpMkLst>
            <pc:docMk/>
            <pc:sldMk cId="876204724" sldId="260"/>
            <ac:grpSpMk id="17" creationId="{FD79859E-BDBE-32A4-80D7-70A68C2298DF}"/>
          </ac:grpSpMkLst>
        </pc:grpChg>
        <pc:grpChg chg="add del mod">
          <ac:chgData name="annem sony" userId="469123f29c758f5a" providerId="LiveId" clId="{F410219D-44F7-4B10-A086-02DDF17A59A0}" dt="2022-11-16T13:43:36.121" v="202"/>
          <ac:grpSpMkLst>
            <pc:docMk/>
            <pc:sldMk cId="876204724" sldId="260"/>
            <ac:grpSpMk id="19" creationId="{404F351F-9C1F-E49A-8DD2-29CA0B0F253E}"/>
          </ac:grpSpMkLst>
        </pc:grpChg>
        <pc:grpChg chg="add del mod">
          <ac:chgData name="annem sony" userId="469123f29c758f5a" providerId="LiveId" clId="{F410219D-44F7-4B10-A086-02DDF17A59A0}" dt="2022-11-16T13:43:34.324" v="199"/>
          <ac:grpSpMkLst>
            <pc:docMk/>
            <pc:sldMk cId="876204724" sldId="260"/>
            <ac:grpSpMk id="22" creationId="{5610285F-9654-2A6A-CE9F-E41ABF2A0EEC}"/>
          </ac:grpSpMkLst>
        </pc:grpChg>
        <pc:grpChg chg="mod">
          <ac:chgData name="annem sony" userId="469123f29c758f5a" providerId="LiveId" clId="{F410219D-44F7-4B10-A086-02DDF17A59A0}" dt="2022-11-16T13:43:33.765" v="197"/>
          <ac:grpSpMkLst>
            <pc:docMk/>
            <pc:sldMk cId="876204724" sldId="260"/>
            <ac:grpSpMk id="24" creationId="{2DDCC229-47BC-08D7-5C71-E5B99E267B8C}"/>
          </ac:grpSpMkLst>
        </pc:grpChg>
        <pc:grpChg chg="add del mod">
          <ac:chgData name="annem sony" userId="469123f29c758f5a" providerId="LiveId" clId="{F410219D-44F7-4B10-A086-02DDF17A59A0}" dt="2022-11-16T13:57:33.644" v="286"/>
          <ac:grpSpMkLst>
            <pc:docMk/>
            <pc:sldMk cId="876204724" sldId="260"/>
            <ac:grpSpMk id="34" creationId="{42AC9C97-7F86-3AEE-E9AB-AFE61BACAA71}"/>
          </ac:grpSpMkLst>
        </pc:grpChg>
        <pc:grpChg chg="add del mod">
          <ac:chgData name="annem sony" userId="469123f29c758f5a" providerId="LiveId" clId="{F410219D-44F7-4B10-A086-02DDF17A59A0}" dt="2022-11-16T13:57:33.165" v="284"/>
          <ac:grpSpMkLst>
            <pc:docMk/>
            <pc:sldMk cId="876204724" sldId="260"/>
            <ac:grpSpMk id="36" creationId="{52872E13-70A9-F5BA-5EE0-858FC81B9649}"/>
          </ac:grpSpMkLst>
        </pc:grpChg>
        <pc:grpChg chg="add del mod">
          <ac:chgData name="annem sony" userId="469123f29c758f5a" providerId="LiveId" clId="{F410219D-44F7-4B10-A086-02DDF17A59A0}" dt="2022-11-16T13:57:32.240" v="281"/>
          <ac:grpSpMkLst>
            <pc:docMk/>
            <pc:sldMk cId="876204724" sldId="260"/>
            <ac:grpSpMk id="39" creationId="{7292BA98-FADE-27B7-ED78-F45F664EF7A0}"/>
          </ac:grpSpMkLst>
        </pc:grpChg>
        <pc:grpChg chg="add del mod">
          <ac:chgData name="annem sony" userId="469123f29c758f5a" providerId="LiveId" clId="{F410219D-44F7-4B10-A086-02DDF17A59A0}" dt="2022-11-16T13:57:30.787" v="277"/>
          <ac:grpSpMkLst>
            <pc:docMk/>
            <pc:sldMk cId="876204724" sldId="260"/>
            <ac:grpSpMk id="43" creationId="{F08799BB-FDB1-9992-02CD-84C21C43E1F0}"/>
          </ac:grpSpMkLst>
        </pc:grpChg>
        <pc:grpChg chg="mod">
          <ac:chgData name="annem sony" userId="469123f29c758f5a" providerId="LiveId" clId="{F410219D-44F7-4B10-A086-02DDF17A59A0}" dt="2022-11-16T13:57:30.234" v="275"/>
          <ac:grpSpMkLst>
            <pc:docMk/>
            <pc:sldMk cId="876204724" sldId="260"/>
            <ac:grpSpMk id="45" creationId="{B5D11A17-2000-1897-0E7B-EDE04D95E595}"/>
          </ac:grpSpMkLst>
        </pc:grpChg>
        <pc:picChg chg="add mod">
          <ac:chgData name="annem sony" userId="469123f29c758f5a" providerId="LiveId" clId="{F410219D-44F7-4B10-A086-02DDF17A59A0}" dt="2022-11-16T13:41:14.958" v="176" actId="1076"/>
          <ac:picMkLst>
            <pc:docMk/>
            <pc:sldMk cId="876204724" sldId="260"/>
            <ac:picMk id="4" creationId="{8E1DE954-14A2-FCAF-6636-1F9C01DAF492}"/>
          </ac:picMkLst>
        </pc:picChg>
        <pc:picChg chg="add mod modCrop">
          <ac:chgData name="annem sony" userId="469123f29c758f5a" providerId="LiveId" clId="{F410219D-44F7-4B10-A086-02DDF17A59A0}" dt="2022-11-16T14:14:37.899" v="455" actId="14100"/>
          <ac:picMkLst>
            <pc:docMk/>
            <pc:sldMk cId="876204724" sldId="260"/>
            <ac:picMk id="6" creationId="{06891C4E-F18F-FC2C-2CA8-53FFC46490BF}"/>
          </ac:picMkLst>
        </pc:picChg>
        <pc:picChg chg="add del mod modCrop">
          <ac:chgData name="annem sony" userId="469123f29c758f5a" providerId="LiveId" clId="{F410219D-44F7-4B10-A086-02DDF17A59A0}" dt="2022-11-16T14:13:25.193" v="447" actId="478"/>
          <ac:picMkLst>
            <pc:docMk/>
            <pc:sldMk cId="876204724" sldId="260"/>
            <ac:picMk id="27" creationId="{9954142A-E61E-C68D-3D34-0991ED47A78B}"/>
          </ac:picMkLst>
        </pc:picChg>
        <pc:picChg chg="add del">
          <ac:chgData name="annem sony" userId="469123f29c758f5a" providerId="LiveId" clId="{F410219D-44F7-4B10-A086-02DDF17A59A0}" dt="2022-11-16T14:14:27.416" v="454" actId="22"/>
          <ac:picMkLst>
            <pc:docMk/>
            <pc:sldMk cId="876204724" sldId="260"/>
            <ac:picMk id="50" creationId="{315E0692-F368-729A-0FB0-585CA8271EF6}"/>
          </ac:picMkLst>
        </pc:picChg>
        <pc:inkChg chg="add del">
          <ac:chgData name="annem sony" userId="469123f29c758f5a" providerId="LiveId" clId="{F410219D-44F7-4B10-A086-02DDF17A59A0}" dt="2022-11-16T13:44:23.814" v="212" actId="9405"/>
          <ac:inkMkLst>
            <pc:docMk/>
            <pc:sldMk cId="876204724" sldId="260"/>
            <ac:inkMk id="8" creationId="{6CEE42A5-8E1E-39AD-A4A5-B73A4553F202}"/>
          </ac:inkMkLst>
        </pc:inkChg>
        <pc:inkChg chg="add del">
          <ac:chgData name="annem sony" userId="469123f29c758f5a" providerId="LiveId" clId="{F410219D-44F7-4B10-A086-02DDF17A59A0}" dt="2022-11-16T13:44:22.912" v="211" actId="9405"/>
          <ac:inkMkLst>
            <pc:docMk/>
            <pc:sldMk cId="876204724" sldId="260"/>
            <ac:inkMk id="9" creationId="{31301D0C-58BD-84E0-1619-211CC0B84B64}"/>
          </ac:inkMkLst>
        </pc:inkChg>
        <pc:inkChg chg="add del">
          <ac:chgData name="annem sony" userId="469123f29c758f5a" providerId="LiveId" clId="{F410219D-44F7-4B10-A086-02DDF17A59A0}" dt="2022-11-16T13:44:22.245" v="210" actId="9405"/>
          <ac:inkMkLst>
            <pc:docMk/>
            <pc:sldMk cId="876204724" sldId="260"/>
            <ac:inkMk id="10" creationId="{51C0D304-5016-0AEC-E652-23EAE8727DE9}"/>
          </ac:inkMkLst>
        </pc:inkChg>
        <pc:inkChg chg="add del mod">
          <ac:chgData name="annem sony" userId="469123f29c758f5a" providerId="LiveId" clId="{F410219D-44F7-4B10-A086-02DDF17A59A0}" dt="2022-11-16T13:44:21.771" v="209" actId="9405"/>
          <ac:inkMkLst>
            <pc:docMk/>
            <pc:sldMk cId="876204724" sldId="260"/>
            <ac:inkMk id="11" creationId="{51133EE1-2848-1709-B8D9-EB1FE28E8E8B}"/>
          </ac:inkMkLst>
        </pc:inkChg>
        <pc:inkChg chg="add del mod">
          <ac:chgData name="annem sony" userId="469123f29c758f5a" providerId="LiveId" clId="{F410219D-44F7-4B10-A086-02DDF17A59A0}" dt="2022-11-16T13:44:21.306" v="208"/>
          <ac:inkMkLst>
            <pc:docMk/>
            <pc:sldMk cId="876204724" sldId="260"/>
            <ac:inkMk id="12" creationId="{4EDD074E-6897-8181-DD7B-2B593406A909}"/>
          </ac:inkMkLst>
        </pc:inkChg>
        <pc:inkChg chg="add del mod">
          <ac:chgData name="annem sony" userId="469123f29c758f5a" providerId="LiveId" clId="{F410219D-44F7-4B10-A086-02DDF17A59A0}" dt="2022-11-16T13:44:20.734" v="206"/>
          <ac:inkMkLst>
            <pc:docMk/>
            <pc:sldMk cId="876204724" sldId="260"/>
            <ac:inkMk id="14" creationId="{E9E45D98-7D31-5483-CEBA-47C23D265D57}"/>
          </ac:inkMkLst>
        </pc:inkChg>
        <pc:inkChg chg="add del mod">
          <ac:chgData name="annem sony" userId="469123f29c758f5a" providerId="LiveId" clId="{F410219D-44F7-4B10-A086-02DDF17A59A0}" dt="2022-11-16T13:43:36.674" v="204"/>
          <ac:inkMkLst>
            <pc:docMk/>
            <pc:sldMk cId="876204724" sldId="260"/>
            <ac:inkMk id="16" creationId="{AB95A523-849B-1234-EEE6-59D6B8EF93CC}"/>
          </ac:inkMkLst>
        </pc:inkChg>
        <pc:inkChg chg="add del mod">
          <ac:chgData name="annem sony" userId="469123f29c758f5a" providerId="LiveId" clId="{F410219D-44F7-4B10-A086-02DDF17A59A0}" dt="2022-11-16T13:43:36.121" v="202"/>
          <ac:inkMkLst>
            <pc:docMk/>
            <pc:sldMk cId="876204724" sldId="260"/>
            <ac:inkMk id="18" creationId="{BCBBA868-B80B-D957-B8B4-3B4043606A0B}"/>
          </ac:inkMkLst>
        </pc:inkChg>
        <pc:inkChg chg="add del mod">
          <ac:chgData name="annem sony" userId="469123f29c758f5a" providerId="LiveId" clId="{F410219D-44F7-4B10-A086-02DDF17A59A0}" dt="2022-11-16T13:43:35.149" v="200" actId="9405"/>
          <ac:inkMkLst>
            <pc:docMk/>
            <pc:sldMk cId="876204724" sldId="260"/>
            <ac:inkMk id="20" creationId="{29427076-68C0-4C34-82E5-89C7C532DE8D}"/>
          </ac:inkMkLst>
        </pc:inkChg>
        <pc:inkChg chg="add del mod">
          <ac:chgData name="annem sony" userId="469123f29c758f5a" providerId="LiveId" clId="{F410219D-44F7-4B10-A086-02DDF17A59A0}" dt="2022-11-16T13:43:34.324" v="199"/>
          <ac:inkMkLst>
            <pc:docMk/>
            <pc:sldMk cId="876204724" sldId="260"/>
            <ac:inkMk id="21" creationId="{FFD8FA15-2523-E976-8F37-81BC37D40D5E}"/>
          </ac:inkMkLst>
        </pc:inkChg>
        <pc:inkChg chg="add del mod">
          <ac:chgData name="annem sony" userId="469123f29c758f5a" providerId="LiveId" clId="{F410219D-44F7-4B10-A086-02DDF17A59A0}" dt="2022-11-16T13:43:33.765" v="197"/>
          <ac:inkMkLst>
            <pc:docMk/>
            <pc:sldMk cId="876204724" sldId="260"/>
            <ac:inkMk id="23" creationId="{C00C3C63-7560-CF2D-37E7-A7372AEBCAA0}"/>
          </ac:inkMkLst>
        </pc:inkChg>
        <pc:inkChg chg="add del">
          <ac:chgData name="annem sony" userId="469123f29c758f5a" providerId="LiveId" clId="{F410219D-44F7-4B10-A086-02DDF17A59A0}" dt="2022-11-16T13:56:59.333" v="257" actId="9405"/>
          <ac:inkMkLst>
            <pc:docMk/>
            <pc:sldMk cId="876204724" sldId="260"/>
            <ac:inkMk id="28" creationId="{F9B0E357-EBA0-B462-567C-2CCE54013546}"/>
          </ac:inkMkLst>
        </pc:inkChg>
        <pc:inkChg chg="add del">
          <ac:chgData name="annem sony" userId="469123f29c758f5a" providerId="LiveId" clId="{F410219D-44F7-4B10-A086-02DDF17A59A0}" dt="2022-11-16T13:56:58.706" v="256" actId="9405"/>
          <ac:inkMkLst>
            <pc:docMk/>
            <pc:sldMk cId="876204724" sldId="260"/>
            <ac:inkMk id="29" creationId="{FD51BBCD-FEEA-2CD7-D336-D86307BC3244}"/>
          </ac:inkMkLst>
        </pc:inkChg>
        <pc:inkChg chg="add del">
          <ac:chgData name="annem sony" userId="469123f29c758f5a" providerId="LiveId" clId="{F410219D-44F7-4B10-A086-02DDF17A59A0}" dt="2022-11-16T13:57:35.568" v="289" actId="9405"/>
          <ac:inkMkLst>
            <pc:docMk/>
            <pc:sldMk cId="876204724" sldId="260"/>
            <ac:inkMk id="30" creationId="{32E84395-9390-879C-ACD9-DCC6A97AE08D}"/>
          </ac:inkMkLst>
        </pc:inkChg>
        <pc:inkChg chg="add del">
          <ac:chgData name="annem sony" userId="469123f29c758f5a" providerId="LiveId" clId="{F410219D-44F7-4B10-A086-02DDF17A59A0}" dt="2022-11-16T13:57:34.967" v="288" actId="9405"/>
          <ac:inkMkLst>
            <pc:docMk/>
            <pc:sldMk cId="876204724" sldId="260"/>
            <ac:inkMk id="31" creationId="{FDC331B5-FD5D-ABE0-1CB3-4ADECC040A44}"/>
          </ac:inkMkLst>
        </pc:inkChg>
        <pc:inkChg chg="add del mod">
          <ac:chgData name="annem sony" userId="469123f29c758f5a" providerId="LiveId" clId="{F410219D-44F7-4B10-A086-02DDF17A59A0}" dt="2022-11-16T13:57:34.196" v="287" actId="9405"/>
          <ac:inkMkLst>
            <pc:docMk/>
            <pc:sldMk cId="876204724" sldId="260"/>
            <ac:inkMk id="32" creationId="{C03C7EFE-6927-E4CB-511D-512265DEA3BD}"/>
          </ac:inkMkLst>
        </pc:inkChg>
        <pc:inkChg chg="add del mod">
          <ac:chgData name="annem sony" userId="469123f29c758f5a" providerId="LiveId" clId="{F410219D-44F7-4B10-A086-02DDF17A59A0}" dt="2022-11-16T13:57:33.644" v="286"/>
          <ac:inkMkLst>
            <pc:docMk/>
            <pc:sldMk cId="876204724" sldId="260"/>
            <ac:inkMk id="33" creationId="{CE4BFC1D-A27F-A05C-AED9-BD36F4F3AFFD}"/>
          </ac:inkMkLst>
        </pc:inkChg>
        <pc:inkChg chg="add del mod">
          <ac:chgData name="annem sony" userId="469123f29c758f5a" providerId="LiveId" clId="{F410219D-44F7-4B10-A086-02DDF17A59A0}" dt="2022-11-16T13:57:33.165" v="284"/>
          <ac:inkMkLst>
            <pc:docMk/>
            <pc:sldMk cId="876204724" sldId="260"/>
            <ac:inkMk id="35" creationId="{DA38C905-D823-DFCA-F725-03F9A9174986}"/>
          </ac:inkMkLst>
        </pc:inkChg>
        <pc:inkChg chg="add del mod">
          <ac:chgData name="annem sony" userId="469123f29c758f5a" providerId="LiveId" clId="{F410219D-44F7-4B10-A086-02DDF17A59A0}" dt="2022-11-16T13:57:32.695" v="282" actId="9405"/>
          <ac:inkMkLst>
            <pc:docMk/>
            <pc:sldMk cId="876204724" sldId="260"/>
            <ac:inkMk id="37" creationId="{4FF2B311-9FAE-3AC7-E574-FFA8FDB94CEF}"/>
          </ac:inkMkLst>
        </pc:inkChg>
        <pc:inkChg chg="add del mod">
          <ac:chgData name="annem sony" userId="469123f29c758f5a" providerId="LiveId" clId="{F410219D-44F7-4B10-A086-02DDF17A59A0}" dt="2022-11-16T13:57:32.240" v="281"/>
          <ac:inkMkLst>
            <pc:docMk/>
            <pc:sldMk cId="876204724" sldId="260"/>
            <ac:inkMk id="38" creationId="{6546A6AB-376E-4621-BB0E-408371F62E37}"/>
          </ac:inkMkLst>
        </pc:inkChg>
        <pc:inkChg chg="add del mod">
          <ac:chgData name="annem sony" userId="469123f29c758f5a" providerId="LiveId" clId="{F410219D-44F7-4B10-A086-02DDF17A59A0}" dt="2022-11-16T13:57:31.766" v="279" actId="9405"/>
          <ac:inkMkLst>
            <pc:docMk/>
            <pc:sldMk cId="876204724" sldId="260"/>
            <ac:inkMk id="40" creationId="{7C0968FD-7C20-52F8-D30A-8B3C44DC0086}"/>
          </ac:inkMkLst>
        </pc:inkChg>
        <pc:inkChg chg="add del mod">
          <ac:chgData name="annem sony" userId="469123f29c758f5a" providerId="LiveId" clId="{F410219D-44F7-4B10-A086-02DDF17A59A0}" dt="2022-11-16T13:57:31.284" v="278" actId="9405"/>
          <ac:inkMkLst>
            <pc:docMk/>
            <pc:sldMk cId="876204724" sldId="260"/>
            <ac:inkMk id="41" creationId="{F11B6417-0DF0-6655-4A92-6BB69DDEE242}"/>
          </ac:inkMkLst>
        </pc:inkChg>
        <pc:inkChg chg="add del mod">
          <ac:chgData name="annem sony" userId="469123f29c758f5a" providerId="LiveId" clId="{F410219D-44F7-4B10-A086-02DDF17A59A0}" dt="2022-11-16T13:57:30.787" v="277"/>
          <ac:inkMkLst>
            <pc:docMk/>
            <pc:sldMk cId="876204724" sldId="260"/>
            <ac:inkMk id="42" creationId="{2E67B5EE-D05E-47D6-05B3-BFA2565A3709}"/>
          </ac:inkMkLst>
        </pc:inkChg>
        <pc:inkChg chg="add del mod">
          <ac:chgData name="annem sony" userId="469123f29c758f5a" providerId="LiveId" clId="{F410219D-44F7-4B10-A086-02DDF17A59A0}" dt="2022-11-16T13:57:30.234" v="275"/>
          <ac:inkMkLst>
            <pc:docMk/>
            <pc:sldMk cId="876204724" sldId="260"/>
            <ac:inkMk id="44" creationId="{7D7DF9D5-72D0-1B96-58C0-AB419654D807}"/>
          </ac:inkMkLst>
        </pc:inkChg>
        <pc:inkChg chg="add mod">
          <ac:chgData name="annem sony" userId="469123f29c758f5a" providerId="LiveId" clId="{F410219D-44F7-4B10-A086-02DDF17A59A0}" dt="2022-11-16T14:15:18.754" v="458" actId="14100"/>
          <ac:inkMkLst>
            <pc:docMk/>
            <pc:sldMk cId="876204724" sldId="260"/>
            <ac:inkMk id="46" creationId="{316F32F3-B803-40D2-38C0-AF3DE7313F44}"/>
          </ac:inkMkLst>
        </pc:inkChg>
        <pc:inkChg chg="add">
          <ac:chgData name="annem sony" userId="469123f29c758f5a" providerId="LiveId" clId="{F410219D-44F7-4B10-A086-02DDF17A59A0}" dt="2022-11-16T13:57:42.633" v="291" actId="9405"/>
          <ac:inkMkLst>
            <pc:docMk/>
            <pc:sldMk cId="876204724" sldId="260"/>
            <ac:inkMk id="47" creationId="{1B515AD7-3976-ED24-36FC-DC8D61ADD2A5}"/>
          </ac:inkMkLst>
        </pc:inkChg>
      </pc:sldChg>
      <pc:sldChg chg="modSp mod">
        <pc:chgData name="annem sony" userId="469123f29c758f5a" providerId="LiveId" clId="{F410219D-44F7-4B10-A086-02DDF17A59A0}" dt="2022-11-17T02:48:32.648" v="925" actId="2711"/>
        <pc:sldMkLst>
          <pc:docMk/>
          <pc:sldMk cId="3618547861" sldId="261"/>
        </pc:sldMkLst>
        <pc:spChg chg="mod">
          <ac:chgData name="annem sony" userId="469123f29c758f5a" providerId="LiveId" clId="{F410219D-44F7-4B10-A086-02DDF17A59A0}" dt="2022-11-17T02:48:32.648" v="925" actId="2711"/>
          <ac:spMkLst>
            <pc:docMk/>
            <pc:sldMk cId="3618547861" sldId="261"/>
            <ac:spMk id="3" creationId="{4D59BF61-D935-9FE7-8398-407A10000E75}"/>
          </ac:spMkLst>
        </pc:spChg>
      </pc:sldChg>
      <pc:sldChg chg="addSp delSp modSp mod">
        <pc:chgData name="annem sony" userId="469123f29c758f5a" providerId="LiveId" clId="{F410219D-44F7-4B10-A086-02DDF17A59A0}" dt="2022-11-17T00:36:26.488" v="892" actId="1076"/>
        <pc:sldMkLst>
          <pc:docMk/>
          <pc:sldMk cId="4271060307" sldId="263"/>
        </pc:sldMkLst>
        <pc:spChg chg="mod">
          <ac:chgData name="annem sony" userId="469123f29c758f5a" providerId="LiveId" clId="{F410219D-44F7-4B10-A086-02DDF17A59A0}" dt="2022-11-16T21:01:18.040" v="697" actId="1076"/>
          <ac:spMkLst>
            <pc:docMk/>
            <pc:sldMk cId="4271060307" sldId="263"/>
            <ac:spMk id="2" creationId="{9B359EB6-9C36-7E15-1AE9-E5486E86C0B1}"/>
          </ac:spMkLst>
        </pc:spChg>
        <pc:picChg chg="add del mod modCrop">
          <ac:chgData name="annem sony" userId="469123f29c758f5a" providerId="LiveId" clId="{F410219D-44F7-4B10-A086-02DDF17A59A0}" dt="2022-11-16T16:23:58.984" v="526" actId="21"/>
          <ac:picMkLst>
            <pc:docMk/>
            <pc:sldMk cId="4271060307" sldId="263"/>
            <ac:picMk id="4" creationId="{C06801EA-354B-C2FF-D816-DA37605F8A69}"/>
          </ac:picMkLst>
        </pc:picChg>
        <pc:picChg chg="mod">
          <ac:chgData name="annem sony" userId="469123f29c758f5a" providerId="LiveId" clId="{F410219D-44F7-4B10-A086-02DDF17A59A0}" dt="2022-11-16T21:01:16.978" v="696" actId="14100"/>
          <ac:picMkLst>
            <pc:docMk/>
            <pc:sldMk cId="4271060307" sldId="263"/>
            <ac:picMk id="9" creationId="{ACE51680-3AA7-7903-C171-90FDF2966FA1}"/>
          </ac:picMkLst>
        </pc:picChg>
        <pc:picChg chg="mod">
          <ac:chgData name="annem sony" userId="469123f29c758f5a" providerId="LiveId" clId="{F410219D-44F7-4B10-A086-02DDF17A59A0}" dt="2022-11-16T21:01:11.680" v="694" actId="1076"/>
          <ac:picMkLst>
            <pc:docMk/>
            <pc:sldMk cId="4271060307" sldId="263"/>
            <ac:picMk id="11" creationId="{C161DB3A-2559-4D3F-FE4C-E2DB09B315C2}"/>
          </ac:picMkLst>
        </pc:picChg>
        <pc:picChg chg="mod">
          <ac:chgData name="annem sony" userId="469123f29c758f5a" providerId="LiveId" clId="{F410219D-44F7-4B10-A086-02DDF17A59A0}" dt="2022-11-16T21:01:09.528" v="693" actId="1076"/>
          <ac:picMkLst>
            <pc:docMk/>
            <pc:sldMk cId="4271060307" sldId="263"/>
            <ac:picMk id="13" creationId="{DCA4F797-8A41-0D72-7FE5-3EB849D69A40}"/>
          </ac:picMkLst>
        </pc:picChg>
        <pc:picChg chg="mod">
          <ac:chgData name="annem sony" userId="469123f29c758f5a" providerId="LiveId" clId="{F410219D-44F7-4B10-A086-02DDF17A59A0}" dt="2022-11-17T00:36:23.869" v="891" actId="1076"/>
          <ac:picMkLst>
            <pc:docMk/>
            <pc:sldMk cId="4271060307" sldId="263"/>
            <ac:picMk id="15" creationId="{A2B4CE29-9EFA-BBCE-570C-C64D1DCEB288}"/>
          </ac:picMkLst>
        </pc:picChg>
        <pc:picChg chg="mod">
          <ac:chgData name="annem sony" userId="469123f29c758f5a" providerId="LiveId" clId="{F410219D-44F7-4B10-A086-02DDF17A59A0}" dt="2022-11-17T00:36:26.488" v="892" actId="1076"/>
          <ac:picMkLst>
            <pc:docMk/>
            <pc:sldMk cId="4271060307" sldId="263"/>
            <ac:picMk id="18" creationId="{894839F8-6CF8-E22F-8186-81B1A4538BC2}"/>
          </ac:picMkLst>
        </pc:picChg>
        <pc:picChg chg="del mod">
          <ac:chgData name="annem sony" userId="469123f29c758f5a" providerId="LiveId" clId="{F410219D-44F7-4B10-A086-02DDF17A59A0}" dt="2022-11-16T21:00:36.324" v="681" actId="478"/>
          <ac:picMkLst>
            <pc:docMk/>
            <pc:sldMk cId="4271060307" sldId="263"/>
            <ac:picMk id="21" creationId="{FDABCFD4-D442-4E1B-DACF-160F59DCD5F5}"/>
          </ac:picMkLst>
        </pc:picChg>
        <pc:picChg chg="mod">
          <ac:chgData name="annem sony" userId="469123f29c758f5a" providerId="LiveId" clId="{F410219D-44F7-4B10-A086-02DDF17A59A0}" dt="2022-11-17T00:36:21.456" v="890" actId="1076"/>
          <ac:picMkLst>
            <pc:docMk/>
            <pc:sldMk cId="4271060307" sldId="263"/>
            <ac:picMk id="25" creationId="{FE8495AD-AF8D-6D1D-146B-1EF33BAFB275}"/>
          </ac:picMkLst>
        </pc:picChg>
        <pc:picChg chg="mod">
          <ac:chgData name="annem sony" userId="469123f29c758f5a" providerId="LiveId" clId="{F410219D-44F7-4B10-A086-02DDF17A59A0}" dt="2022-11-16T21:01:07.752" v="692" actId="1076"/>
          <ac:picMkLst>
            <pc:docMk/>
            <pc:sldMk cId="4271060307" sldId="263"/>
            <ac:picMk id="28" creationId="{E3791FBE-E8B9-E8FF-7484-E53A3C011D00}"/>
          </ac:picMkLst>
        </pc:picChg>
        <pc:picChg chg="mod">
          <ac:chgData name="annem sony" userId="469123f29c758f5a" providerId="LiveId" clId="{F410219D-44F7-4B10-A086-02DDF17A59A0}" dt="2022-11-17T00:36:18.388" v="889" actId="14100"/>
          <ac:picMkLst>
            <pc:docMk/>
            <pc:sldMk cId="4271060307" sldId="263"/>
            <ac:picMk id="30" creationId="{2CB7DFD4-D3D2-FB67-4884-04F64B9C69B6}"/>
          </ac:picMkLst>
        </pc:picChg>
      </pc:sldChg>
      <pc:sldChg chg="del">
        <pc:chgData name="annem sony" userId="469123f29c758f5a" providerId="LiveId" clId="{F410219D-44F7-4B10-A086-02DDF17A59A0}" dt="2022-11-16T15:40:07.020" v="459" actId="2696"/>
        <pc:sldMkLst>
          <pc:docMk/>
          <pc:sldMk cId="3997193336" sldId="264"/>
        </pc:sldMkLst>
      </pc:sldChg>
      <pc:sldChg chg="modSp mod">
        <pc:chgData name="annem sony" userId="469123f29c758f5a" providerId="LiveId" clId="{F410219D-44F7-4B10-A086-02DDF17A59A0}" dt="2022-11-17T00:32:05.661" v="887" actId="1076"/>
        <pc:sldMkLst>
          <pc:docMk/>
          <pc:sldMk cId="743484567" sldId="266"/>
        </pc:sldMkLst>
        <pc:spChg chg="mod">
          <ac:chgData name="annem sony" userId="469123f29c758f5a" providerId="LiveId" clId="{F410219D-44F7-4B10-A086-02DDF17A59A0}" dt="2022-11-17T00:31:18.467" v="886" actId="113"/>
          <ac:spMkLst>
            <pc:docMk/>
            <pc:sldMk cId="743484567" sldId="266"/>
            <ac:spMk id="3" creationId="{0D9FB4CB-27D7-E13B-B099-39FB6CAC4382}"/>
          </ac:spMkLst>
        </pc:spChg>
        <pc:picChg chg="mod">
          <ac:chgData name="annem sony" userId="469123f29c758f5a" providerId="LiveId" clId="{F410219D-44F7-4B10-A086-02DDF17A59A0}" dt="2022-11-17T00:32:05.661" v="887" actId="1076"/>
          <ac:picMkLst>
            <pc:docMk/>
            <pc:sldMk cId="743484567" sldId="266"/>
            <ac:picMk id="5" creationId="{51D31F74-35A5-5E6D-D724-2A21FC790E43}"/>
          </ac:picMkLst>
        </pc:picChg>
      </pc:sldChg>
      <pc:sldChg chg="addSp delSp modSp new mod setBg">
        <pc:chgData name="annem sony" userId="469123f29c758f5a" providerId="LiveId" clId="{F410219D-44F7-4B10-A086-02DDF17A59A0}" dt="2022-11-16T14:03:07.767" v="359" actId="14100"/>
        <pc:sldMkLst>
          <pc:docMk/>
          <pc:sldMk cId="1014378859" sldId="267"/>
        </pc:sldMkLst>
        <pc:spChg chg="mod">
          <ac:chgData name="annem sony" userId="469123f29c758f5a" providerId="LiveId" clId="{F410219D-44F7-4B10-A086-02DDF17A59A0}" dt="2022-11-16T14:02:22.404" v="348" actId="207"/>
          <ac:spMkLst>
            <pc:docMk/>
            <pc:sldMk cId="1014378859" sldId="267"/>
            <ac:spMk id="2" creationId="{E2ADDD43-3B14-8ABC-97A6-F912F6F84427}"/>
          </ac:spMkLst>
        </pc:spChg>
        <pc:spChg chg="del">
          <ac:chgData name="annem sony" userId="469123f29c758f5a" providerId="LiveId" clId="{F410219D-44F7-4B10-A086-02DDF17A59A0}" dt="2022-11-16T13:17:14.103" v="1" actId="22"/>
          <ac:spMkLst>
            <pc:docMk/>
            <pc:sldMk cId="1014378859" sldId="267"/>
            <ac:spMk id="3" creationId="{47F97213-B43D-0770-3B03-807F423CE212}"/>
          </ac:spMkLst>
        </pc:spChg>
        <pc:spChg chg="add del">
          <ac:chgData name="annem sony" userId="469123f29c758f5a" providerId="LiveId" clId="{F410219D-44F7-4B10-A086-02DDF17A59A0}" dt="2022-11-16T13:26:19.258" v="59" actId="26606"/>
          <ac:spMkLst>
            <pc:docMk/>
            <pc:sldMk cId="1014378859" sldId="267"/>
            <ac:spMk id="13" creationId="{1DB1AFB2-53BC-7E42-5E40-77960CE33A12}"/>
          </ac:spMkLst>
        </pc:spChg>
        <pc:spChg chg="add del">
          <ac:chgData name="annem sony" userId="469123f29c758f5a" providerId="LiveId" clId="{F410219D-44F7-4B10-A086-02DDF17A59A0}" dt="2022-11-16T13:26:16.179" v="57" actId="26606"/>
          <ac:spMkLst>
            <pc:docMk/>
            <pc:sldMk cId="1014378859" sldId="267"/>
            <ac:spMk id="14" creationId="{3F87243A-F810-42AD-AA74-3FA38B1D8A8F}"/>
          </ac:spMkLst>
        </pc:spChg>
        <pc:spChg chg="add del">
          <ac:chgData name="annem sony" userId="469123f29c758f5a" providerId="LiveId" clId="{F410219D-44F7-4B10-A086-02DDF17A59A0}" dt="2022-11-16T13:26:16.179" v="57" actId="26606"/>
          <ac:spMkLst>
            <pc:docMk/>
            <pc:sldMk cId="1014378859" sldId="267"/>
            <ac:spMk id="16" creationId="{E4710C0A-057C-4274-BA2D-001F1025E83E}"/>
          </ac:spMkLst>
        </pc:spChg>
        <pc:spChg chg="add del">
          <ac:chgData name="annem sony" userId="469123f29c758f5a" providerId="LiveId" clId="{F410219D-44F7-4B10-A086-02DDF17A59A0}" dt="2022-11-16T13:26:16.179" v="57" actId="26606"/>
          <ac:spMkLst>
            <pc:docMk/>
            <pc:sldMk cId="1014378859" sldId="267"/>
            <ac:spMk id="20" creationId="{401AB748-B9E7-4AEC-AAB9-0EABDE63F84B}"/>
          </ac:spMkLst>
        </pc:spChg>
        <pc:spChg chg="add del">
          <ac:chgData name="annem sony" userId="469123f29c758f5a" providerId="LiveId" clId="{F410219D-44F7-4B10-A086-02DDF17A59A0}" dt="2022-11-16T13:26:16.179" v="57" actId="26606"/>
          <ac:spMkLst>
            <pc:docMk/>
            <pc:sldMk cId="1014378859" sldId="267"/>
            <ac:spMk id="22" creationId="{E0954B38-9C23-4C8B-AC5D-0E80CEA3BD48}"/>
          </ac:spMkLst>
        </pc:spChg>
        <pc:spChg chg="add del">
          <ac:chgData name="annem sony" userId="469123f29c758f5a" providerId="LiveId" clId="{F410219D-44F7-4B10-A086-02DDF17A59A0}" dt="2022-11-16T13:26:16.179" v="57" actId="26606"/>
          <ac:spMkLst>
            <pc:docMk/>
            <pc:sldMk cId="1014378859" sldId="267"/>
            <ac:spMk id="24" creationId="{791376A8-6B7C-49D5-B3B0-B1D81BC15C2C}"/>
          </ac:spMkLst>
        </pc:spChg>
        <pc:spChg chg="add del">
          <ac:chgData name="annem sony" userId="469123f29c758f5a" providerId="LiveId" clId="{F410219D-44F7-4B10-A086-02DDF17A59A0}" dt="2022-11-16T13:26:16.179" v="57" actId="26606"/>
          <ac:spMkLst>
            <pc:docMk/>
            <pc:sldMk cId="1014378859" sldId="267"/>
            <ac:spMk id="28" creationId="{3B0D8F16-5F3B-465F-9D06-983E2E8267E5}"/>
          </ac:spMkLst>
        </pc:spChg>
        <pc:spChg chg="add del">
          <ac:chgData name="annem sony" userId="469123f29c758f5a" providerId="LiveId" clId="{F410219D-44F7-4B10-A086-02DDF17A59A0}" dt="2022-11-16T13:26:16.179" v="57" actId="26606"/>
          <ac:spMkLst>
            <pc:docMk/>
            <pc:sldMk cId="1014378859" sldId="267"/>
            <ac:spMk id="30" creationId="{5DED356E-7923-4393-BAEA-0116D9D7635D}"/>
          </ac:spMkLst>
        </pc:spChg>
        <pc:spChg chg="add del">
          <ac:chgData name="annem sony" userId="469123f29c758f5a" providerId="LiveId" clId="{F410219D-44F7-4B10-A086-02DDF17A59A0}" dt="2022-11-16T13:26:19.258" v="59" actId="26606"/>
          <ac:spMkLst>
            <pc:docMk/>
            <pc:sldMk cId="1014378859" sldId="267"/>
            <ac:spMk id="32" creationId="{75896A25-D088-48F0-A2E7-9C44D9F6B409}"/>
          </ac:spMkLst>
        </pc:spChg>
        <pc:spChg chg="add del">
          <ac:chgData name="annem sony" userId="469123f29c758f5a" providerId="LiveId" clId="{F410219D-44F7-4B10-A086-02DDF17A59A0}" dt="2022-11-16T13:26:19.258" v="59" actId="26606"/>
          <ac:spMkLst>
            <pc:docMk/>
            <pc:sldMk cId="1014378859" sldId="267"/>
            <ac:spMk id="33" creationId="{DDCD6B11-13E6-4A46-9C85-F8EB0F35C5E1}"/>
          </ac:spMkLst>
        </pc:spChg>
        <pc:spChg chg="add del">
          <ac:chgData name="annem sony" userId="469123f29c758f5a" providerId="LiveId" clId="{F410219D-44F7-4B10-A086-02DDF17A59A0}" dt="2022-11-16T13:26:19.258" v="59" actId="26606"/>
          <ac:spMkLst>
            <pc:docMk/>
            <pc:sldMk cId="1014378859" sldId="267"/>
            <ac:spMk id="34" creationId="{75EBCDCE-0F4C-477C-AB15-886C5F27B118}"/>
          </ac:spMkLst>
        </pc:spChg>
        <pc:spChg chg="add del">
          <ac:chgData name="annem sony" userId="469123f29c758f5a" providerId="LiveId" clId="{F410219D-44F7-4B10-A086-02DDF17A59A0}" dt="2022-11-16T13:26:19.258" v="59" actId="26606"/>
          <ac:spMkLst>
            <pc:docMk/>
            <pc:sldMk cId="1014378859" sldId="267"/>
            <ac:spMk id="35" creationId="{17820F06-C1AE-4232-AEE8-3AC8189E4BA5}"/>
          </ac:spMkLst>
        </pc:spChg>
        <pc:spChg chg="add del">
          <ac:chgData name="annem sony" userId="469123f29c758f5a" providerId="LiveId" clId="{F410219D-44F7-4B10-A086-02DDF17A59A0}" dt="2022-11-16T13:26:19.258" v="59" actId="26606"/>
          <ac:spMkLst>
            <pc:docMk/>
            <pc:sldMk cId="1014378859" sldId="267"/>
            <ac:spMk id="36" creationId="{9A62E9AA-DA4C-405A-B6ED-5B1FE7A8D1B4}"/>
          </ac:spMkLst>
        </pc:spChg>
        <pc:picChg chg="add mod ord modCrop">
          <ac:chgData name="annem sony" userId="469123f29c758f5a" providerId="LiveId" clId="{F410219D-44F7-4B10-A086-02DDF17A59A0}" dt="2022-11-16T14:03:07.767" v="359" actId="14100"/>
          <ac:picMkLst>
            <pc:docMk/>
            <pc:sldMk cId="1014378859" sldId="267"/>
            <ac:picMk id="5" creationId="{871F8E75-BF03-422A-E1B0-3BA6ED4CAD0C}"/>
          </ac:picMkLst>
        </pc:picChg>
        <pc:picChg chg="add mod ord modCrop">
          <ac:chgData name="annem sony" userId="469123f29c758f5a" providerId="LiveId" clId="{F410219D-44F7-4B10-A086-02DDF17A59A0}" dt="2022-11-16T14:03:02.686" v="357" actId="14100"/>
          <ac:picMkLst>
            <pc:docMk/>
            <pc:sldMk cId="1014378859" sldId="267"/>
            <ac:picMk id="7" creationId="{6163D294-DE13-86A8-B953-9518CF220E00}"/>
          </ac:picMkLst>
        </pc:picChg>
        <pc:picChg chg="add mod modCrop">
          <ac:chgData name="annem sony" userId="469123f29c758f5a" providerId="LiveId" clId="{F410219D-44F7-4B10-A086-02DDF17A59A0}" dt="2022-11-16T14:02:58.956" v="356" actId="14100"/>
          <ac:picMkLst>
            <pc:docMk/>
            <pc:sldMk cId="1014378859" sldId="267"/>
            <ac:picMk id="9" creationId="{F9F768D0-4DAA-D83E-FAFF-6C78C780E704}"/>
          </ac:picMkLst>
        </pc:picChg>
        <pc:picChg chg="add del mod modCrop">
          <ac:chgData name="annem sony" userId="469123f29c758f5a" providerId="LiveId" clId="{F410219D-44F7-4B10-A086-02DDF17A59A0}" dt="2022-11-16T13:31:04.310" v="117" actId="21"/>
          <ac:picMkLst>
            <pc:docMk/>
            <pc:sldMk cId="1014378859" sldId="267"/>
            <ac:picMk id="17" creationId="{BAD87AC6-FA78-029C-0601-64C83F5DC820}"/>
          </ac:picMkLst>
        </pc:picChg>
        <pc:picChg chg="add del mod modCrop">
          <ac:chgData name="annem sony" userId="469123f29c758f5a" providerId="LiveId" clId="{F410219D-44F7-4B10-A086-02DDF17A59A0}" dt="2022-11-16T13:37:07.972" v="134" actId="21"/>
          <ac:picMkLst>
            <pc:docMk/>
            <pc:sldMk cId="1014378859" sldId="267"/>
            <ac:picMk id="21" creationId="{FE697E21-07D6-FEA1-058C-23299828CBAC}"/>
          </ac:picMkLst>
        </pc:picChg>
        <pc:inkChg chg="add del">
          <ac:chgData name="annem sony" userId="469123f29c758f5a" providerId="LiveId" clId="{F410219D-44F7-4B10-A086-02DDF17A59A0}" dt="2022-11-16T13:34:45.360" v="126" actId="478"/>
          <ac:inkMkLst>
            <pc:docMk/>
            <pc:sldMk cId="1014378859" sldId="267"/>
            <ac:inkMk id="10" creationId="{362B4B12-EE81-F9C0-9E94-732BCBD77F91}"/>
          </ac:inkMkLst>
        </pc:inkChg>
        <pc:inkChg chg="add del">
          <ac:chgData name="annem sony" userId="469123f29c758f5a" providerId="LiveId" clId="{F410219D-44F7-4B10-A086-02DDF17A59A0}" dt="2022-11-16T14:00:50.953" v="319" actId="478"/>
          <ac:inkMkLst>
            <pc:docMk/>
            <pc:sldMk cId="1014378859" sldId="267"/>
            <ac:inkMk id="11" creationId="{2F731D57-7AB9-5012-4FA2-7DD5E285CC41}"/>
          </ac:inkMkLst>
        </pc:inkChg>
        <pc:inkChg chg="add">
          <ac:chgData name="annem sony" userId="469123f29c758f5a" providerId="LiveId" clId="{F410219D-44F7-4B10-A086-02DDF17A59A0}" dt="2022-11-16T13:27:03.411" v="62" actId="9405"/>
          <ac:inkMkLst>
            <pc:docMk/>
            <pc:sldMk cId="1014378859" sldId="267"/>
            <ac:inkMk id="12" creationId="{59FEBD10-17F4-9B3E-1741-840BE98F7595}"/>
          </ac:inkMkLst>
        </pc:inkChg>
        <pc:cxnChg chg="add del">
          <ac:chgData name="annem sony" userId="469123f29c758f5a" providerId="LiveId" clId="{F410219D-44F7-4B10-A086-02DDF17A59A0}" dt="2022-11-16T13:26:16.179" v="57" actId="26606"/>
          <ac:cxnSpMkLst>
            <pc:docMk/>
            <pc:sldMk cId="1014378859" sldId="267"/>
            <ac:cxnSpMk id="18" creationId="{BEFAE2A0-B30D-40C7-BB2F-AE3D6D5D001F}"/>
          </ac:cxnSpMkLst>
        </pc:cxnChg>
        <pc:cxnChg chg="add del">
          <ac:chgData name="annem sony" userId="469123f29c758f5a" providerId="LiveId" clId="{F410219D-44F7-4B10-A086-02DDF17A59A0}" dt="2022-11-16T13:26:16.179" v="57" actId="26606"/>
          <ac:cxnSpMkLst>
            <pc:docMk/>
            <pc:sldMk cId="1014378859" sldId="267"/>
            <ac:cxnSpMk id="26" creationId="{73A16B78-E8EF-4C99-BDA5-80142980AE93}"/>
          </ac:cxnSpMkLst>
        </pc:cxnChg>
      </pc:sldChg>
      <pc:sldChg chg="addSp delSp modSp new mod">
        <pc:chgData name="annem sony" userId="469123f29c758f5a" providerId="LiveId" clId="{F410219D-44F7-4B10-A086-02DDF17A59A0}" dt="2022-11-17T09:48:55.042" v="1172" actId="14100"/>
        <pc:sldMkLst>
          <pc:docMk/>
          <pc:sldMk cId="1136164578" sldId="268"/>
        </pc:sldMkLst>
        <pc:spChg chg="mod">
          <ac:chgData name="annem sony" userId="469123f29c758f5a" providerId="LiveId" clId="{F410219D-44F7-4B10-A086-02DDF17A59A0}" dt="2022-11-17T09:48:33.035" v="1166" actId="14100"/>
          <ac:spMkLst>
            <pc:docMk/>
            <pc:sldMk cId="1136164578" sldId="268"/>
            <ac:spMk id="2" creationId="{81122B0E-C9E3-8897-AC61-3CBBD789D4A7}"/>
          </ac:spMkLst>
        </pc:spChg>
        <pc:spChg chg="del">
          <ac:chgData name="annem sony" userId="469123f29c758f5a" providerId="LiveId" clId="{F410219D-44F7-4B10-A086-02DDF17A59A0}" dt="2022-11-17T09:37:39.300" v="1022" actId="22"/>
          <ac:spMkLst>
            <pc:docMk/>
            <pc:sldMk cId="1136164578" sldId="268"/>
            <ac:spMk id="3" creationId="{CF1CD9AA-6D4C-59F4-E36C-BCAD5460C9E9}"/>
          </ac:spMkLst>
        </pc:spChg>
        <pc:spChg chg="add del mod">
          <ac:chgData name="annem sony" userId="469123f29c758f5a" providerId="LiveId" clId="{F410219D-44F7-4B10-A086-02DDF17A59A0}" dt="2022-11-17T09:46:31.688" v="1043" actId="22"/>
          <ac:spMkLst>
            <pc:docMk/>
            <pc:sldMk cId="1136164578" sldId="268"/>
            <ac:spMk id="9" creationId="{8787BFF4-B93C-0C6A-618A-47B24418D497}"/>
          </ac:spMkLst>
        </pc:spChg>
        <pc:spChg chg="add mod">
          <ac:chgData name="annem sony" userId="469123f29c758f5a" providerId="LiveId" clId="{F410219D-44F7-4B10-A086-02DDF17A59A0}" dt="2022-11-17T09:47:13.706" v="1055" actId="20577"/>
          <ac:spMkLst>
            <pc:docMk/>
            <pc:sldMk cId="1136164578" sldId="268"/>
            <ac:spMk id="15" creationId="{992F82CA-5FAC-7040-7A12-6BEA5F1A7715}"/>
          </ac:spMkLst>
        </pc:spChg>
        <pc:picChg chg="add del mod ord modCrop">
          <ac:chgData name="annem sony" userId="469123f29c758f5a" providerId="LiveId" clId="{F410219D-44F7-4B10-A086-02DDF17A59A0}" dt="2022-11-17T09:45:03.431" v="1033" actId="478"/>
          <ac:picMkLst>
            <pc:docMk/>
            <pc:sldMk cId="1136164578" sldId="268"/>
            <ac:picMk id="5" creationId="{DDFA9AF9-3658-AEDC-E3A0-9E47CA8B1791}"/>
          </ac:picMkLst>
        </pc:picChg>
        <pc:picChg chg="add mod modCrop">
          <ac:chgData name="annem sony" userId="469123f29c758f5a" providerId="LiveId" clId="{F410219D-44F7-4B10-A086-02DDF17A59A0}" dt="2022-11-17T09:48:55.042" v="1172" actId="14100"/>
          <ac:picMkLst>
            <pc:docMk/>
            <pc:sldMk cId="1136164578" sldId="268"/>
            <ac:picMk id="7" creationId="{05DA9383-E16D-3F4B-56D6-BB4ECEEDCC81}"/>
          </ac:picMkLst>
        </pc:picChg>
        <pc:picChg chg="add mod modCrop">
          <ac:chgData name="annem sony" userId="469123f29c758f5a" providerId="LiveId" clId="{F410219D-44F7-4B10-A086-02DDF17A59A0}" dt="2022-11-17T09:48:51.737" v="1171" actId="14100"/>
          <ac:picMkLst>
            <pc:docMk/>
            <pc:sldMk cId="1136164578" sldId="268"/>
            <ac:picMk id="11" creationId="{90743456-E201-63CC-5959-EC008314B5FE}"/>
          </ac:picMkLst>
        </pc:picChg>
        <pc:picChg chg="add del mod ord">
          <ac:chgData name="annem sony" userId="469123f29c758f5a" providerId="LiveId" clId="{F410219D-44F7-4B10-A086-02DDF17A59A0}" dt="2022-11-17T09:46:33.439" v="1044" actId="478"/>
          <ac:picMkLst>
            <pc:docMk/>
            <pc:sldMk cId="1136164578" sldId="268"/>
            <ac:picMk id="13" creationId="{30138329-961A-B08D-C1D1-530B15837792}"/>
          </ac:picMkLst>
        </pc:picChg>
      </pc:sldChg>
      <pc:sldChg chg="new del">
        <pc:chgData name="annem sony" userId="469123f29c758f5a" providerId="LiveId" clId="{F410219D-44F7-4B10-A086-02DDF17A59A0}" dt="2022-11-16T17:13:01.163" v="533" actId="2696"/>
        <pc:sldMkLst>
          <pc:docMk/>
          <pc:sldMk cId="2111233631" sldId="269"/>
        </pc:sldMkLst>
      </pc:sldChg>
      <pc:sldChg chg="modSp new del mod">
        <pc:chgData name="annem sony" userId="469123f29c758f5a" providerId="LiveId" clId="{F410219D-44F7-4B10-A086-02DDF17A59A0}" dt="2022-11-17T02:37:42.344" v="898" actId="47"/>
        <pc:sldMkLst>
          <pc:docMk/>
          <pc:sldMk cId="4095086655" sldId="269"/>
        </pc:sldMkLst>
        <pc:spChg chg="mod">
          <ac:chgData name="annem sony" userId="469123f29c758f5a" providerId="LiveId" clId="{F410219D-44F7-4B10-A086-02DDF17A59A0}" dt="2022-11-16T17:25:04.036" v="595" actId="20577"/>
          <ac:spMkLst>
            <pc:docMk/>
            <pc:sldMk cId="4095086655" sldId="269"/>
            <ac:spMk id="2" creationId="{663E7E30-8911-3F79-456C-63CF9991D44C}"/>
          </ac:spMkLst>
        </pc:spChg>
      </pc:sldChg>
      <pc:sldChg chg="modSp new del mod">
        <pc:chgData name="annem sony" userId="469123f29c758f5a" providerId="LiveId" clId="{F410219D-44F7-4B10-A086-02DDF17A59A0}" dt="2022-11-17T00:46:13.876" v="897" actId="2696"/>
        <pc:sldMkLst>
          <pc:docMk/>
          <pc:sldMk cId="3720135673" sldId="270"/>
        </pc:sldMkLst>
        <pc:spChg chg="mod">
          <ac:chgData name="annem sony" userId="469123f29c758f5a" providerId="LiveId" clId="{F410219D-44F7-4B10-A086-02DDF17A59A0}" dt="2022-11-16T21:14:21.887" v="701" actId="113"/>
          <ac:spMkLst>
            <pc:docMk/>
            <pc:sldMk cId="3720135673" sldId="270"/>
            <ac:spMk id="2" creationId="{6EC1EDF1-7726-59E2-C275-62A4EEA3CD67}"/>
          </ac:spMkLst>
        </pc:spChg>
        <pc:spChg chg="mod">
          <ac:chgData name="annem sony" userId="469123f29c758f5a" providerId="LiveId" clId="{F410219D-44F7-4B10-A086-02DDF17A59A0}" dt="2022-11-16T21:18:03.897" v="852" actId="20577"/>
          <ac:spMkLst>
            <pc:docMk/>
            <pc:sldMk cId="3720135673" sldId="270"/>
            <ac:spMk id="3" creationId="{E91B12BC-A098-5FC0-9E3D-4DAC6DEE2F53}"/>
          </ac:spMkLst>
        </pc:spChg>
      </pc:sldChg>
      <pc:sldChg chg="addSp delSp modSp new mod">
        <pc:chgData name="annem sony" userId="469123f29c758f5a" providerId="LiveId" clId="{F410219D-44F7-4B10-A086-02DDF17A59A0}" dt="2022-11-17T03:09:10.681" v="1021" actId="14100"/>
        <pc:sldMkLst>
          <pc:docMk/>
          <pc:sldMk cId="621138629" sldId="271"/>
        </pc:sldMkLst>
        <pc:spChg chg="mod">
          <ac:chgData name="annem sony" userId="469123f29c758f5a" providerId="LiveId" clId="{F410219D-44F7-4B10-A086-02DDF17A59A0}" dt="2022-11-17T03:06:39.016" v="1015" actId="14100"/>
          <ac:spMkLst>
            <pc:docMk/>
            <pc:sldMk cId="621138629" sldId="271"/>
            <ac:spMk id="2" creationId="{1FD05CCC-9A18-811B-E7F3-2A3FBB67ECA7}"/>
          </ac:spMkLst>
        </pc:spChg>
        <pc:spChg chg="del">
          <ac:chgData name="annem sony" userId="469123f29c758f5a" providerId="LiveId" clId="{F410219D-44F7-4B10-A086-02DDF17A59A0}" dt="2022-11-16T20:33:52.929" v="647" actId="22"/>
          <ac:spMkLst>
            <pc:docMk/>
            <pc:sldMk cId="621138629" sldId="271"/>
            <ac:spMk id="3" creationId="{36CB155F-1BEA-FA29-0D60-17C00E5610DC}"/>
          </ac:spMkLst>
        </pc:spChg>
        <pc:spChg chg="add del mod">
          <ac:chgData name="annem sony" userId="469123f29c758f5a" providerId="LiveId" clId="{F410219D-44F7-4B10-A086-02DDF17A59A0}" dt="2022-11-17T03:05:48.102" v="983"/>
          <ac:spMkLst>
            <pc:docMk/>
            <pc:sldMk cId="621138629" sldId="271"/>
            <ac:spMk id="4" creationId="{77C9FAFB-18AC-9A0C-2056-B4AD2329981C}"/>
          </ac:spMkLst>
        </pc:spChg>
        <pc:picChg chg="add del mod ord modCrop">
          <ac:chgData name="annem sony" userId="469123f29c758f5a" providerId="LiveId" clId="{F410219D-44F7-4B10-A086-02DDF17A59A0}" dt="2022-11-17T03:05:44.687" v="982" actId="21"/>
          <ac:picMkLst>
            <pc:docMk/>
            <pc:sldMk cId="621138629" sldId="271"/>
            <ac:picMk id="5" creationId="{B6DCE95B-1835-0177-7E6B-9FF286E9E737}"/>
          </ac:picMkLst>
        </pc:picChg>
        <pc:picChg chg="add mod modCrop">
          <ac:chgData name="annem sony" userId="469123f29c758f5a" providerId="LiveId" clId="{F410219D-44F7-4B10-A086-02DDF17A59A0}" dt="2022-11-17T03:09:10.681" v="1021" actId="14100"/>
          <ac:picMkLst>
            <pc:docMk/>
            <pc:sldMk cId="621138629" sldId="271"/>
            <ac:picMk id="6" creationId="{033ED8C9-BEDA-565B-F532-43E79B47965D}"/>
          </ac:picMkLst>
        </pc:picChg>
      </pc:sldChg>
      <pc:sldChg chg="new del">
        <pc:chgData name="annem sony" userId="469123f29c758f5a" providerId="LiveId" clId="{F410219D-44F7-4B10-A086-02DDF17A59A0}" dt="2022-11-17T00:08:27.673" v="854" actId="2696"/>
        <pc:sldMkLst>
          <pc:docMk/>
          <pc:sldMk cId="842436294" sldId="272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3:57:39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7563 2054 24575,'-106'-3'-8,"-152"-17"1,145 9-349,-879-98-1797,-175-87-297,890 146 2245,-414-87-220,532 104 2293,3-5 0,-270-93 0,380 115-1868,-69-15 0,64 18 0,-55-19 0,-135-44 0,187 59 0,-63-25 0,81 28 0,3 0 0,-33-18 0,36 17 0,-40-17 0,20 11 0,-70-38 0,67 32 0,-4-5 0,28 16 0,-39-17 0,-7-1 0,-39-16 0,-191-82 0,-147-53 0,172 77 0,176 66 0,10 5 0,-164-86 0,212 92 214,31 20-203,-28-16 1,38 25-173,0-1 1,-1 1 0,1-1 0,-1 1 0,0 0 0,0 0-1,0 1 1,0-1 0,-13-1 0,0 1-6666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3:57:42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113 199 24575,'-1'21'0,"-2"0"0,-8 36 0,3-16 0,-26 186 0,0-64 0,14-81 0,19-178 0,7 56 0,1-1 0,22-64 0,-18 72 0,-2-1 0,-1-1 0,-2 1 0,3-50 0,-11-2 0,3-51 0,-1 134 0,1 0 0,-1 0 0,1 0 0,0 0 0,0 0 0,0 1 0,0-1 0,0 0 0,1 1 0,-1-1 0,1 1 0,0-1 0,0 1 0,-1-1 0,2 1 0,2-3 0,0 2 0,0-1 0,0 1 0,1 0 0,-1 0 0,1 1 0,-1 0 0,11-3 0,6 0 0,0 2 0,-1 1 0,33 0 0,201 4-1365,-230-2-5461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3:27:03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463C1E-C304-407B-BF52-47247E80859A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3DB603-2CC6-4809-BF2A-8BB5F5743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595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DB603-2CC6-4809-BF2A-8BB5F57437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92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DB603-2CC6-4809-BF2A-8BB5F57437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38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CA9DB-BAAF-49D1-A8A7-2C43E3663902}" type="datetimeFigureOut">
              <a:rPr lang="en-US" smtClean="0"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5F99-DE1C-4A9E-94BB-05155D4A253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413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CA9DB-BAAF-49D1-A8A7-2C43E3663902}" type="datetimeFigureOut">
              <a:rPr lang="en-US" smtClean="0"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5F99-DE1C-4A9E-94BB-05155D4A25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186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CA9DB-BAAF-49D1-A8A7-2C43E3663902}" type="datetimeFigureOut">
              <a:rPr lang="en-US" smtClean="0"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5F99-DE1C-4A9E-94BB-05155D4A25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553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CA9DB-BAAF-49D1-A8A7-2C43E3663902}" type="datetimeFigureOut">
              <a:rPr lang="en-US" smtClean="0"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5F99-DE1C-4A9E-94BB-05155D4A25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851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CA9DB-BAAF-49D1-A8A7-2C43E3663902}" type="datetimeFigureOut">
              <a:rPr lang="en-US" smtClean="0"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5F99-DE1C-4A9E-94BB-05155D4A253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108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CA9DB-BAAF-49D1-A8A7-2C43E3663902}" type="datetimeFigureOut">
              <a:rPr lang="en-US" smtClean="0"/>
              <a:t>11/17/2022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5F99-DE1C-4A9E-94BB-05155D4A25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324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CA9DB-BAAF-49D1-A8A7-2C43E3663902}" type="datetimeFigureOut">
              <a:rPr lang="en-US" smtClean="0"/>
              <a:t>11/17/2022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5F99-DE1C-4A9E-94BB-05155D4A25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863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CA9DB-BAAF-49D1-A8A7-2C43E3663902}" type="datetimeFigureOut">
              <a:rPr lang="en-US" smtClean="0"/>
              <a:t>11/17/2022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5F99-DE1C-4A9E-94BB-05155D4A25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040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CA9DB-BAAF-49D1-A8A7-2C43E3663902}" type="datetimeFigureOut">
              <a:rPr lang="en-US" smtClean="0"/>
              <a:t>11/17/2022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5F99-DE1C-4A9E-94BB-05155D4A25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974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5FCA9DB-BAAF-49D1-A8A7-2C43E3663902}" type="datetimeFigureOut">
              <a:rPr lang="en-US" smtClean="0"/>
              <a:t>11/17/2022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A65F99-DE1C-4A9E-94BB-05155D4A25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996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CA9DB-BAAF-49D1-A8A7-2C43E3663902}" type="datetimeFigureOut">
              <a:rPr lang="en-US" smtClean="0"/>
              <a:t>11/17/2022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5F99-DE1C-4A9E-94BB-05155D4A25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323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5FCA9DB-BAAF-49D1-A8A7-2C43E3663902}" type="datetimeFigureOut">
              <a:rPr lang="en-US" smtClean="0"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EA65F99-DE1C-4A9E-94BB-05155D4A253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8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7.png"/><Relationship Id="rId4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kaggle.com/datasets/chazzer/smiling-or-not-face-data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Rectangle 1198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14" name="Rectangle 1200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15" name="Straight Connector 1202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16" name="Rectangle 1204">
            <a:extLst>
              <a:ext uri="{FF2B5EF4-FFF2-40B4-BE49-F238E27FC236}">
                <a16:creationId xmlns:a16="http://schemas.microsoft.com/office/drawing/2014/main" id="{AE220058-3FCE-496E-ADF2-D8A6961F3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17" name="Straight Connector 1206">
            <a:extLst>
              <a:ext uri="{FF2B5EF4-FFF2-40B4-BE49-F238E27FC236}">
                <a16:creationId xmlns:a16="http://schemas.microsoft.com/office/drawing/2014/main" id="{E193F809-7E50-4AAD-8E26-878207931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44603" y="4325112"/>
            <a:ext cx="71323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463B6D0-10EE-1431-992B-31DE8B9E4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2"/>
            <a:ext cx="7319175" cy="3061208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5600" b="1" dirty="0">
                <a:solidFill>
                  <a:schemeClr val="tx1"/>
                </a:solidFill>
              </a:rPr>
            </a:br>
            <a:r>
              <a:rPr lang="en-US" sz="5600" b="1" dirty="0">
                <a:solidFill>
                  <a:schemeClr val="tx1"/>
                </a:solidFill>
              </a:rPr>
              <a:t>Image Classification using</a:t>
            </a:r>
            <a:br>
              <a:rPr lang="en-US" sz="5600" b="1" dirty="0">
                <a:solidFill>
                  <a:schemeClr val="tx1"/>
                </a:solidFill>
              </a:rPr>
            </a:br>
            <a:r>
              <a:rPr lang="en-US" sz="5600" b="1" dirty="0">
                <a:solidFill>
                  <a:schemeClr val="tx1"/>
                </a:solidFill>
              </a:rPr>
              <a:t>Vision Transformer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DF1269-01DC-09F6-C6B7-041BF122E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6504" y="4455620"/>
            <a:ext cx="7321946" cy="11430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/>
              <a:t>                                      </a:t>
            </a:r>
          </a:p>
          <a:p>
            <a:r>
              <a:rPr lang="en-US" b="1" dirty="0"/>
              <a:t>                                            Sony Annem</a:t>
            </a:r>
          </a:p>
          <a:p>
            <a:endParaRPr lang="en-US" dirty="0"/>
          </a:p>
        </p:txBody>
      </p:sp>
      <p:pic>
        <p:nvPicPr>
          <p:cNvPr id="1026" name="Picture 2" descr="Optimus Prime | Transformers Movie Wiki | Fandom">
            <a:extLst>
              <a:ext uri="{FF2B5EF4-FFF2-40B4-BE49-F238E27FC236}">
                <a16:creationId xmlns:a16="http://schemas.microsoft.com/office/drawing/2014/main" id="{9527DEC6-B3B1-82D7-35C9-3F02CB03C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9818" y="952921"/>
            <a:ext cx="2449486" cy="443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8" name="Rectangle 1208">
            <a:extLst>
              <a:ext uri="{FF2B5EF4-FFF2-40B4-BE49-F238E27FC236}">
                <a16:creationId xmlns:a16="http://schemas.microsoft.com/office/drawing/2014/main" id="{3E9C5090-7D25-41E3-A6D3-CCAEE505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19" name="Rectangle 1210">
            <a:extLst>
              <a:ext uri="{FF2B5EF4-FFF2-40B4-BE49-F238E27FC236}">
                <a16:creationId xmlns:a16="http://schemas.microsoft.com/office/drawing/2014/main" id="{11BF8809-0DAC-41E5-A212-ACB4A01BE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0477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05CCC-9A18-811B-E7F3-2A3FBB67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63600" y="124043"/>
            <a:ext cx="11054080" cy="148123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Results:</a:t>
            </a:r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 all loss and accuracy for the model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033ED8C9-BEDA-565B-F532-43E79B479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475" t="20826" r="66065" b="11784"/>
          <a:stretch/>
        </p:blipFill>
        <p:spPr>
          <a:xfrm>
            <a:off x="2956560" y="1808480"/>
            <a:ext cx="5862320" cy="4162108"/>
          </a:xfrm>
        </p:spPr>
      </p:pic>
    </p:spTree>
    <p:extLst>
      <p:ext uri="{BB962C8B-B14F-4D97-AF65-F5344CB8AC3E}">
        <p14:creationId xmlns:p14="http://schemas.microsoft.com/office/powerpoint/2010/main" val="621138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22B0E-C9E3-8897-AC61-3CBBD789D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21289"/>
            <a:ext cx="10444480" cy="1559131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Comparison of CNN and Vit accuracy</a:t>
            </a:r>
            <a:b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Epochs =100, patience=5</a:t>
            </a:r>
            <a:b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 achieves 93 %accuracy beats the vit for small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DA9383-E16D-3F4B-56D6-BB4ECEEDCC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6" t="62667" b="21481"/>
          <a:stretch/>
        </p:blipFill>
        <p:spPr>
          <a:xfrm>
            <a:off x="1310640" y="4145280"/>
            <a:ext cx="9621520" cy="17238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743456-E201-63CC-5959-EC008314B5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0" t="48592" r="21251" b="22963"/>
          <a:stretch/>
        </p:blipFill>
        <p:spPr>
          <a:xfrm>
            <a:off x="1310640" y="2092114"/>
            <a:ext cx="9621520" cy="1950720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92F82CA-5FAC-7040-7A12-6BEA5F1A7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1136164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392F5-D06E-8628-D4BC-8BA262939D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039" y="365760"/>
            <a:ext cx="11907521" cy="2225040"/>
          </a:xfrm>
        </p:spPr>
        <p:txBody>
          <a:bodyPr>
            <a:normAutofit/>
          </a:bodyPr>
          <a:lstStyle/>
          <a:p>
            <a:r>
              <a:rPr lang="en-US" sz="4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sz="32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Funnily there are more images in this world than novels</a:t>
            </a:r>
            <a:r>
              <a:rPr lang="en-US" sz="3200" b="1" dirty="0">
                <a:solidFill>
                  <a:srgbClr val="002060"/>
                </a:solidFill>
                <a:latin typeface="Cochocib Script Latin Pro" panose="020B0604020202020204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412E24-2AE3-75F6-8B30-2D80C65AE4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2946400"/>
            <a:ext cx="10058400" cy="2652220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        Thank you </a:t>
            </a:r>
          </a:p>
        </p:txBody>
      </p:sp>
    </p:spTree>
    <p:extLst>
      <p:ext uri="{BB962C8B-B14F-4D97-AF65-F5344CB8AC3E}">
        <p14:creationId xmlns:p14="http://schemas.microsoft.com/office/powerpoint/2010/main" val="2732623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0D0E2-BD14-0606-0DCF-537767EE1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80" y="286604"/>
            <a:ext cx="11320780" cy="957406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Vision </a:t>
            </a:r>
            <a:r>
              <a:rPr lang="en-US" sz="4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Transfomer</a:t>
            </a: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?( 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 Is All You Need ! </a:t>
            </a: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5124" name="Picture 4" descr="vision-tranformer-gif">
            <a:extLst>
              <a:ext uri="{FF2B5EF4-FFF2-40B4-BE49-F238E27FC236}">
                <a16:creationId xmlns:a16="http://schemas.microsoft.com/office/drawing/2014/main" id="{AC6FE20E-D2D9-BC11-E647-553ABF74D6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08" y="1518603"/>
            <a:ext cx="7891272" cy="481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ow the Vision Transformer (ViT) works in 10 minutes: an image is worth  16x16 words | AI Summer">
            <a:extLst>
              <a:ext uri="{FF2B5EF4-FFF2-40B4-BE49-F238E27FC236}">
                <a16:creationId xmlns:a16="http://schemas.microsoft.com/office/drawing/2014/main" id="{BF2DCF59-32A6-97EC-B2B1-248D03468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984" y="1518602"/>
            <a:ext cx="2894076" cy="458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320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9F058-BA2E-19A0-F457-B61BBE1BE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84997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 of ViT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E1DE954-14A2-FCAF-6636-1F9C01DAF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487" t="5006" r="10606"/>
          <a:stretch/>
        </p:blipFill>
        <p:spPr>
          <a:xfrm>
            <a:off x="5100320" y="1137920"/>
            <a:ext cx="6451600" cy="458216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6891C4E-F18F-FC2C-2CA8-53FFC46490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67" t="54593" r="51583" b="13666"/>
          <a:stretch/>
        </p:blipFill>
        <p:spPr>
          <a:xfrm>
            <a:off x="2313458" y="4378960"/>
            <a:ext cx="1978485" cy="1883959"/>
          </a:xfrm>
          <a:prstGeom prst="rect">
            <a:avLst/>
          </a:prstGeom>
        </p:spPr>
      </p:pic>
      <p:sp>
        <p:nvSpPr>
          <p:cNvPr id="7" name="Arrow: Striped Right 6">
            <a:extLst>
              <a:ext uri="{FF2B5EF4-FFF2-40B4-BE49-F238E27FC236}">
                <a16:creationId xmlns:a16="http://schemas.microsoft.com/office/drawing/2014/main" id="{BE63385B-B234-CECC-438A-B359EEEF0DDE}"/>
              </a:ext>
            </a:extLst>
          </p:cNvPr>
          <p:cNvSpPr/>
          <p:nvPr/>
        </p:nvSpPr>
        <p:spPr>
          <a:xfrm flipV="1">
            <a:off x="4409440" y="5267960"/>
            <a:ext cx="375920" cy="13207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5" name="Arrow: Striped Right 24">
            <a:extLst>
              <a:ext uri="{FF2B5EF4-FFF2-40B4-BE49-F238E27FC236}">
                <a16:creationId xmlns:a16="http://schemas.microsoft.com/office/drawing/2014/main" id="{3BABA3AB-519E-59FE-DD1F-906AB08B332F}"/>
              </a:ext>
            </a:extLst>
          </p:cNvPr>
          <p:cNvSpPr/>
          <p:nvPr/>
        </p:nvSpPr>
        <p:spPr>
          <a:xfrm flipV="1">
            <a:off x="1708764" y="5186682"/>
            <a:ext cx="375920" cy="13207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16F32F3-B803-40D2-38C0-AF3DE7313F44}"/>
                  </a:ext>
                </a:extLst>
              </p14:cNvPr>
              <p14:cNvContentPartPr/>
              <p14:nvPr/>
            </p14:nvContentPartPr>
            <p14:xfrm>
              <a:off x="3515880" y="3687080"/>
              <a:ext cx="2722680" cy="739322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16F32F3-B803-40D2-38C0-AF3DE7313F4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07240" y="3678081"/>
                <a:ext cx="2740320" cy="7569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B515AD7-3976-ED24-36FC-DC8D61ADD2A5}"/>
                  </a:ext>
                </a:extLst>
              </p14:cNvPr>
              <p14:cNvContentPartPr/>
              <p14:nvPr/>
            </p14:nvContentPartPr>
            <p14:xfrm>
              <a:off x="3454320" y="3606080"/>
              <a:ext cx="202320" cy="2919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B515AD7-3976-ED24-36FC-DC8D61ADD2A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45680" y="3597440"/>
                <a:ext cx="219960" cy="309600"/>
              </a:xfrm>
              <a:prstGeom prst="rect">
                <a:avLst/>
              </a:prstGeom>
            </p:spPr>
          </p:pic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FB938B5C-F2BF-361F-7F8F-8ECC98CE3C47}"/>
              </a:ext>
            </a:extLst>
          </p:cNvPr>
          <p:cNvSpPr txBox="1"/>
          <p:nvPr/>
        </p:nvSpPr>
        <p:spPr>
          <a:xfrm>
            <a:off x="2428240" y="2928754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Position Embedding</a:t>
            </a:r>
          </a:p>
        </p:txBody>
      </p:sp>
    </p:spTree>
    <p:extLst>
      <p:ext uri="{BB962C8B-B14F-4D97-AF65-F5344CB8AC3E}">
        <p14:creationId xmlns:p14="http://schemas.microsoft.com/office/powerpoint/2010/main" val="876204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DDD43-3B14-8ABC-97A6-F912F6F84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840" y="701120"/>
            <a:ext cx="4876800" cy="1066720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Practical knowledge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1F8E75-BF03-422A-E1B0-3BA6ED4CAD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7701" t="23590" r="30390" b="54623"/>
          <a:stretch/>
        </p:blipFill>
        <p:spPr>
          <a:xfrm>
            <a:off x="223519" y="134202"/>
            <a:ext cx="5870681" cy="260827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63D294-DE13-86A8-B953-9518CF220E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250" t="25078" r="33500" b="34923"/>
          <a:stretch/>
        </p:blipFill>
        <p:spPr>
          <a:xfrm>
            <a:off x="223518" y="2966719"/>
            <a:ext cx="5870681" cy="33731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768D0-4DAA-D83E-FAFF-6C78C780E7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833" t="45482" r="25583" b="25333"/>
          <a:stretch/>
        </p:blipFill>
        <p:spPr>
          <a:xfrm>
            <a:off x="6339840" y="3870961"/>
            <a:ext cx="5628640" cy="21030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9FEBD10-17F4-9B3E-1741-840BE98F7595}"/>
                  </a:ext>
                </a:extLst>
              </p14:cNvPr>
              <p14:cNvContentPartPr/>
              <p14:nvPr/>
            </p14:nvContentPartPr>
            <p14:xfrm>
              <a:off x="6735800" y="70112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9FEBD10-17F4-9B3E-1741-840BE98F759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27160" y="69212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48CA3D4-1250-E5FA-3F97-0A445B9D1C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324" t="17148" r="43488" b="65725"/>
          <a:stretch/>
        </p:blipFill>
        <p:spPr>
          <a:xfrm>
            <a:off x="6192170" y="2122715"/>
            <a:ext cx="5628640" cy="139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78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74855-2003-D533-1808-25D083B60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35804"/>
            <a:ext cx="10058400" cy="1145956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Modifications to given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9BF61-D935-9FE7-8398-407A10000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43740"/>
            <a:ext cx="10058400" cy="4497572"/>
          </a:xfrm>
        </p:spPr>
        <p:txBody>
          <a:bodyPr>
            <a:normAutofit lnSpcReduction="10000"/>
          </a:bodyPr>
          <a:lstStyle/>
          <a:p>
            <a:r>
              <a:rPr lang="en-US" sz="4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Change in Dataset:</a:t>
            </a:r>
          </a:p>
          <a:p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Collected from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https://www.kaggle.com/datasets/chazzer/smiling-or-not-face-data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CIFAR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4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5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----</a:t>
            </a:r>
            <a:r>
              <a:rPr lang="en-US" sz="35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 binary classes.</a:t>
            </a:r>
            <a:br>
              <a:rPr lang="en-US" sz="35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5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600 smiling faces in the "smile" folder.</a:t>
            </a:r>
            <a:br>
              <a:rPr lang="en-US" sz="35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5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603 non smiling faces in the "non_smile" folder.</a:t>
            </a:r>
            <a:endParaRPr lang="en-US" sz="35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20145D-5F53-4823-B95F-02772EE0C8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1" t="50000" r="76016" b="29147"/>
          <a:stretch/>
        </p:blipFill>
        <p:spPr>
          <a:xfrm>
            <a:off x="4364783" y="2899381"/>
            <a:ext cx="3274828" cy="171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547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25ED5-117B-AE34-5436-3D5C45E86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156117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Added Early Stopping Mechanism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FB4CB-27D7-E13B-B099-39FB6CAC4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37360"/>
            <a:ext cx="10058400" cy="4131734"/>
          </a:xfrm>
        </p:spPr>
        <p:txBody>
          <a:bodyPr>
            <a:normAutofit/>
          </a:bodyPr>
          <a:lstStyle/>
          <a:p>
            <a:r>
              <a:rPr lang="en-US" sz="2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significant challenge when training a model is deciding how many epochs to run. Too few epochs </a:t>
            </a:r>
            <a:r>
              <a:rPr lang="en-US" sz="2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might not lead </a:t>
            </a:r>
            <a:r>
              <a:rPr lang="en-US" sz="2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model convergence, while too many epochs could lead to </a:t>
            </a:r>
            <a:r>
              <a:rPr lang="en-US" sz="28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overfitting</a:t>
            </a:r>
            <a:r>
              <a:rPr lang="en-US" sz="2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Early stopping</a:t>
            </a:r>
            <a:r>
              <a:rPr lang="en-US" sz="2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is an optimization technique used to reduce overfitting without compromising on model accuracy. The main idea behind early stopping is to stop training before a model starts overfit.</a:t>
            </a:r>
          </a:p>
          <a:p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1D31F74-35A5-5E6D-D724-2A21FC790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979" y="4490721"/>
            <a:ext cx="7998702" cy="137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84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066EE-8EDB-F3E9-8279-A9C40195A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80" y="132080"/>
            <a:ext cx="11023600" cy="2123440"/>
          </a:xfrm>
        </p:spPr>
        <p:txBody>
          <a:bodyPr>
            <a:normAutofit fontScale="90000"/>
          </a:bodyPr>
          <a:lstStyle/>
          <a:p>
            <a:r>
              <a:rPr lang="en-US" sz="4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Results</a:t>
            </a:r>
            <a:br>
              <a:rPr lang="en-US" sz="28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Without Early Stopping                                                     With Early Stopping</a:t>
            </a:r>
            <a:br>
              <a:rPr lang="en-US" sz="28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/>
          </a:p>
        </p:txBody>
      </p:sp>
      <p:pic>
        <p:nvPicPr>
          <p:cNvPr id="4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0BA2BF5-89B1-47FC-DF03-05118610B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6" t="26526" r="17316" b="26427"/>
          <a:stretch/>
        </p:blipFill>
        <p:spPr>
          <a:xfrm>
            <a:off x="132080" y="1729149"/>
            <a:ext cx="5786357" cy="3586480"/>
          </a:xfrm>
        </p:spPr>
      </p:pic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7069EA4-BE4A-6753-8766-CB5BCF3ADF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99" t="51020" r="1" b="9355"/>
          <a:stretch/>
        </p:blipFill>
        <p:spPr>
          <a:xfrm>
            <a:off x="6096000" y="1729149"/>
            <a:ext cx="5963920" cy="358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490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59EB6-9C36-7E15-1AE9-E5486E86C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35804"/>
            <a:ext cx="10058400" cy="99193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the model:</a:t>
            </a:r>
          </a:p>
        </p:txBody>
      </p:sp>
      <p:pic>
        <p:nvPicPr>
          <p:cNvPr id="9" name="Content Placeholder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CE51680-3AA7-7903-C171-90FDF2966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0" t="41512" r="51696" b="18416"/>
          <a:stretch/>
        </p:blipFill>
        <p:spPr>
          <a:xfrm>
            <a:off x="1202670" y="1570754"/>
            <a:ext cx="2176355" cy="2225841"/>
          </a:xfrm>
        </p:spPr>
      </p:pic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161DB3A-2559-4D3F-FE4C-E2DB09B315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7" t="31389" r="54922" b="29028"/>
          <a:stretch/>
        </p:blipFill>
        <p:spPr>
          <a:xfrm>
            <a:off x="3589071" y="1570753"/>
            <a:ext cx="2084592" cy="2225842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CA4F797-8A41-0D72-7FE5-3EB849D69A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35" t="42917" r="50000" b="18611"/>
          <a:stretch/>
        </p:blipFill>
        <p:spPr>
          <a:xfrm>
            <a:off x="5883709" y="1518460"/>
            <a:ext cx="2409825" cy="2225842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2B4CE29-9EFA-BBCE-570C-C64D1DCEB2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35" t="35972" r="50000" b="26389"/>
          <a:stretch/>
        </p:blipFill>
        <p:spPr>
          <a:xfrm>
            <a:off x="4326487" y="4139605"/>
            <a:ext cx="2277124" cy="21032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94839F8-6CF8-E22F-8186-81B1A4538B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765" t="47603" r="47734" b="13574"/>
          <a:stretch/>
        </p:blipFill>
        <p:spPr>
          <a:xfrm>
            <a:off x="1202670" y="4065500"/>
            <a:ext cx="2492767" cy="21032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E8495AD-AF8D-6D1D-146B-1EF33BAFB27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196" t="44317" r="51422" b="14156"/>
          <a:stretch/>
        </p:blipFill>
        <p:spPr>
          <a:xfrm>
            <a:off x="7234661" y="3951444"/>
            <a:ext cx="2117746" cy="21461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3791FBE-E8B9-E8FF-7484-E53A3C011D0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446" t="29778" r="48125" b="27083"/>
          <a:stretch/>
        </p:blipFill>
        <p:spPr>
          <a:xfrm>
            <a:off x="8503580" y="1518460"/>
            <a:ext cx="2612634" cy="214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60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D9CFE5B-D310-28BD-1E9B-66CCCA05F3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6" t="44603" r="53214" b="14762"/>
          <a:stretch/>
        </p:blipFill>
        <p:spPr>
          <a:xfrm>
            <a:off x="870856" y="386442"/>
            <a:ext cx="2645229" cy="27867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9E37FD-90E8-E08A-6F67-4931269565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43" t="44445" r="53125" b="15238"/>
          <a:stretch/>
        </p:blipFill>
        <p:spPr>
          <a:xfrm>
            <a:off x="4283529" y="239487"/>
            <a:ext cx="2405743" cy="27649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552970-66A3-3DEB-354F-868A9CA090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963" t="39047" r="49108" b="25397"/>
          <a:stretch/>
        </p:blipFill>
        <p:spPr>
          <a:xfrm>
            <a:off x="7630886" y="283031"/>
            <a:ext cx="2917373" cy="26778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E6F190-4424-9399-BF7B-96421A6CAC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232" t="26190" r="43482" b="30953"/>
          <a:stretch/>
        </p:blipFill>
        <p:spPr>
          <a:xfrm>
            <a:off x="1632858" y="3341914"/>
            <a:ext cx="3113316" cy="25627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C8BB76-51F1-52CA-757E-4F4BA938BC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446" t="37333" r="46416" b="27408"/>
          <a:stretch/>
        </p:blipFill>
        <p:spPr>
          <a:xfrm>
            <a:off x="5486401" y="3253310"/>
            <a:ext cx="2586277" cy="242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24797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1520</TotalTime>
  <Words>236</Words>
  <Application>Microsoft Office PowerPoint</Application>
  <PresentationFormat>Widescreen</PresentationFormat>
  <Paragraphs>29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Cochocib Script Latin Pro</vt:lpstr>
      <vt:lpstr>Times New Roman</vt:lpstr>
      <vt:lpstr>Retrospect</vt:lpstr>
      <vt:lpstr> Image Classification using Vision Transformer</vt:lpstr>
      <vt:lpstr>What is Vision Transfomer ?( Attention Is All You Need ! )</vt:lpstr>
      <vt:lpstr>Working of ViT</vt:lpstr>
      <vt:lpstr>Practical knowledge</vt:lpstr>
      <vt:lpstr>Modifications to given code</vt:lpstr>
      <vt:lpstr>2. Added Early Stopping Mechanism</vt:lpstr>
      <vt:lpstr>                                               Results        Without Early Stopping                                                     With Early Stopping  </vt:lpstr>
      <vt:lpstr>Testing the model:</vt:lpstr>
      <vt:lpstr>PowerPoint Presentation</vt:lpstr>
      <vt:lpstr>                    Results: Over all loss and accuracy for the model</vt:lpstr>
      <vt:lpstr>             Comparison of CNN and Vit accuracy                         Epochs =100, patience=5 CNN achieves 93 %accuracy beats the vit for small dataset</vt:lpstr>
      <vt:lpstr>              Funnily there are more images in this world than novels.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annem sony</dc:creator>
  <cp:lastModifiedBy>annem sony</cp:lastModifiedBy>
  <cp:revision>3</cp:revision>
  <dcterms:created xsi:type="dcterms:W3CDTF">2022-10-25T19:29:30Z</dcterms:created>
  <dcterms:modified xsi:type="dcterms:W3CDTF">2022-11-17T11:01:07Z</dcterms:modified>
</cp:coreProperties>
</file>